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B1977-889D-4D46-8F7F-48CEABCEF61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6DD72-8D3B-491B-AAAA-F1C7CA52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DD72-8D3B-491B-AAAA-F1C7CA5255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DD72-8D3B-491B-AAAA-F1C7CA5255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6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79/4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DD72-8D3B-491B-AAAA-F1C7CA5255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9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DD72-8D3B-491B-AAAA-F1C7CA5255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2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DD72-8D3B-491B-AAAA-F1C7CA5255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31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DD72-8D3B-491B-AAAA-F1C7CA5255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9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DD72-8D3B-491B-AAAA-F1C7CA5255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DD72-8D3B-491B-AAAA-F1C7CA5255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07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DD72-8D3B-491B-AAAA-F1C7CA5255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0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BD49-DCB9-433D-AAAE-D3AFED47BE8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5445-D9F7-4BA7-B6CA-1A808D57A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BD49-DCB9-433D-AAAE-D3AFED47BE8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5445-D9F7-4BA7-B6CA-1A808D57A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4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BD49-DCB9-433D-AAAE-D3AFED47BE8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5445-D9F7-4BA7-B6CA-1A808D57A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4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BD49-DCB9-433D-AAAE-D3AFED47BE8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5445-D9F7-4BA7-B6CA-1A808D57A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7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BD49-DCB9-433D-AAAE-D3AFED47BE8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5445-D9F7-4BA7-B6CA-1A808D57A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9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BD49-DCB9-433D-AAAE-D3AFED47BE8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5445-D9F7-4BA7-B6CA-1A808D57A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7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BD49-DCB9-433D-AAAE-D3AFED47BE8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5445-D9F7-4BA7-B6CA-1A808D57A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7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BD49-DCB9-433D-AAAE-D3AFED47BE8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5445-D9F7-4BA7-B6CA-1A808D57A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BD49-DCB9-433D-AAAE-D3AFED47BE8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5445-D9F7-4BA7-B6CA-1A808D57A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1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BD49-DCB9-433D-AAAE-D3AFED47BE8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5445-D9F7-4BA7-B6CA-1A808D57A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6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BD49-DCB9-433D-AAAE-D3AFED47BE8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5445-D9F7-4BA7-B6CA-1A808D57A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7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BD49-DCB9-433D-AAAE-D3AFED47BE8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15445-D9F7-4BA7-B6CA-1A808D57A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9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10 Gallery Walk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8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98" y="1825625"/>
            <a:ext cx="96092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5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59" y="1690688"/>
            <a:ext cx="65701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5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23" y="1825625"/>
            <a:ext cx="97695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2" y="1825625"/>
            <a:ext cx="7538288" cy="43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7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0" y="1210614"/>
            <a:ext cx="6774287" cy="5460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88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4" y="1236372"/>
            <a:ext cx="8332631" cy="4945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01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57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325" t="18719" r="24928" b="41620"/>
          <a:stretch/>
        </p:blipFill>
        <p:spPr>
          <a:xfrm>
            <a:off x="347730" y="1403797"/>
            <a:ext cx="9612638" cy="39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6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823" t="20791" r="23098" b="46356"/>
          <a:stretch/>
        </p:blipFill>
        <p:spPr>
          <a:xfrm>
            <a:off x="206062" y="2215166"/>
            <a:ext cx="10361692" cy="34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6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</Words>
  <Application>Microsoft Office PowerPoint</Application>
  <PresentationFormat>Widescreen</PresentationFormat>
  <Paragraphs>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Unit 10 Gallery Walk</vt:lpstr>
      <vt:lpstr>1. </vt:lpstr>
      <vt:lpstr>2. </vt:lpstr>
      <vt:lpstr>3. </vt:lpstr>
      <vt:lpstr>4. </vt:lpstr>
      <vt:lpstr>5. </vt:lpstr>
      <vt:lpstr>6. </vt:lpstr>
      <vt:lpstr>7. </vt:lpstr>
      <vt:lpstr>8. </vt:lpstr>
    </vt:vector>
  </TitlesOfParts>
  <Company>Franklin Academy Boynton Beach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 Gallery Walk</dc:title>
  <dc:creator>Erica Elsesser</dc:creator>
  <cp:lastModifiedBy>Amber Murphy</cp:lastModifiedBy>
  <cp:revision>2</cp:revision>
  <dcterms:created xsi:type="dcterms:W3CDTF">2020-02-18T17:57:57Z</dcterms:created>
  <dcterms:modified xsi:type="dcterms:W3CDTF">2020-02-20T19:12:52Z</dcterms:modified>
</cp:coreProperties>
</file>