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95A7B-E898-4BBE-8FEF-1725D3AC30B4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5C7F1-1B30-42C8-BD86-4D70C4B84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5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eriod"/>
            </a:pPr>
            <a:r>
              <a:rPr lang="en-US" dirty="0" smtClean="0"/>
              <a:t>T</a:t>
            </a:r>
          </a:p>
          <a:p>
            <a:pPr marL="228600" indent="-228600">
              <a:buAutoNum type="alphaLcPeriod"/>
            </a:pPr>
            <a:r>
              <a:rPr lang="en-US" dirty="0" smtClean="0"/>
              <a:t>F</a:t>
            </a:r>
          </a:p>
          <a:p>
            <a:pPr marL="228600" indent="-228600">
              <a:buAutoNum type="alphaLcPeriod"/>
            </a:pPr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6x4x4=96</a:t>
            </a:r>
          </a:p>
          <a:p>
            <a:r>
              <a:rPr lang="en-US" dirty="0" smtClean="0"/>
              <a:t>9x5x4=180</a:t>
            </a:r>
          </a:p>
          <a:p>
            <a:r>
              <a:rPr lang="en-US" dirty="0" smtClean="0"/>
              <a:t>276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4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9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a.1</a:t>
            </a:r>
          </a:p>
          <a:p>
            <a:r>
              <a:rPr lang="en-US" dirty="0" smtClean="0"/>
              <a:t>b.30</a:t>
            </a:r>
          </a:p>
          <a:p>
            <a:r>
              <a:rPr lang="en-US" dirty="0" smtClean="0"/>
              <a:t>c.3</a:t>
            </a:r>
          </a:p>
          <a:p>
            <a:r>
              <a:rPr lang="en-US" dirty="0" smtClean="0"/>
              <a:t>d.90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3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8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0" dirty="0" smtClean="0"/>
              <a:t> 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0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C7F1-1B30-42C8-BD86-4D70C4B84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6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8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2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3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3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8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2C6C-95B6-4477-A687-2B140D4E229D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98CBC-C233-4431-AC0D-206E41D96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5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11 Gallery Walk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fish tank is shaped like a rectangular prism. It is 5 feet long and 4 feet wide. The amount of water that is needed to fill half of the tank is 80 cubic feet.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height of the fish tank?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4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141" t="23455" r="30919" b="20014"/>
          <a:stretch/>
        </p:blipFill>
        <p:spPr>
          <a:xfrm>
            <a:off x="2434107" y="888642"/>
            <a:ext cx="6774287" cy="567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08" t="23751" r="31085" b="28893"/>
          <a:stretch/>
        </p:blipFill>
        <p:spPr>
          <a:xfrm>
            <a:off x="2176530" y="1214170"/>
            <a:ext cx="7147775" cy="49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9706" y="1825625"/>
            <a:ext cx="98340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5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6220" y="1825625"/>
            <a:ext cx="76242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0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4552" y="1690689"/>
            <a:ext cx="7662930" cy="29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4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3645" y="1825625"/>
            <a:ext cx="82424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2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465" y="1825625"/>
            <a:ext cx="53090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7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3146" y="1555168"/>
            <a:ext cx="59553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04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93</Words>
  <Application>Microsoft Office PowerPoint</Application>
  <PresentationFormat>Widescreen</PresentationFormat>
  <Paragraphs>36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11 Gallery Walk</vt:lpstr>
      <vt:lpstr>1. </vt:lpstr>
      <vt:lpstr>2. </vt:lpstr>
      <vt:lpstr>3. </vt:lpstr>
      <vt:lpstr>4. </vt:lpstr>
      <vt:lpstr>5. </vt:lpstr>
      <vt:lpstr>6. </vt:lpstr>
      <vt:lpstr>7. </vt:lpstr>
      <vt:lpstr>8. </vt:lpstr>
      <vt:lpstr>9. </vt:lpstr>
    </vt:vector>
  </TitlesOfParts>
  <Company>Franklin Academy Boynton Beach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 Gallery Walk</dc:title>
  <dc:creator>Erica Elsesser</dc:creator>
  <cp:lastModifiedBy>Amber Murphy</cp:lastModifiedBy>
  <cp:revision>8</cp:revision>
  <cp:lastPrinted>2020-03-04T11:55:14Z</cp:lastPrinted>
  <dcterms:created xsi:type="dcterms:W3CDTF">2020-02-28T19:20:17Z</dcterms:created>
  <dcterms:modified xsi:type="dcterms:W3CDTF">2020-03-05T14:34:51Z</dcterms:modified>
</cp:coreProperties>
</file>