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4D95-8068-4427-9E07-1DFBE95814A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1625-D122-4506-96DB-E4558C061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67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4D95-8068-4427-9E07-1DFBE95814A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1625-D122-4506-96DB-E4558C061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1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4D95-8068-4427-9E07-1DFBE95814A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1625-D122-4506-96DB-E4558C061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5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4D95-8068-4427-9E07-1DFBE95814A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1625-D122-4506-96DB-E4558C061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4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4D95-8068-4427-9E07-1DFBE95814A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1625-D122-4506-96DB-E4558C061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5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4D95-8068-4427-9E07-1DFBE95814A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1625-D122-4506-96DB-E4558C061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4D95-8068-4427-9E07-1DFBE95814A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1625-D122-4506-96DB-E4558C061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35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4D95-8068-4427-9E07-1DFBE95814A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1625-D122-4506-96DB-E4558C061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7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4D95-8068-4427-9E07-1DFBE95814A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1625-D122-4506-96DB-E4558C061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60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4D95-8068-4427-9E07-1DFBE95814A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1625-D122-4506-96DB-E4558C061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3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4D95-8068-4427-9E07-1DFBE95814A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1625-D122-4506-96DB-E4558C061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7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44D95-8068-4427-9E07-1DFBE95814A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81625-D122-4506-96DB-E4558C061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9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4 Gallery Walk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6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364" t="44053" r="35789" b="31568"/>
          <a:stretch/>
        </p:blipFill>
        <p:spPr>
          <a:xfrm>
            <a:off x="2402005" y="2233909"/>
            <a:ext cx="7693323" cy="353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503" t="14544" r="32811" b="63300"/>
          <a:stretch/>
        </p:blipFill>
        <p:spPr>
          <a:xfrm>
            <a:off x="2047164" y="2197290"/>
            <a:ext cx="8877092" cy="338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6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174" t="21045" r="36169" b="39552"/>
          <a:stretch/>
        </p:blipFill>
        <p:spPr>
          <a:xfrm>
            <a:off x="2320119" y="1825625"/>
            <a:ext cx="6155141" cy="405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130" t="31792" r="33632" b="44460"/>
          <a:stretch/>
        </p:blipFill>
        <p:spPr>
          <a:xfrm>
            <a:off x="1255593" y="2347415"/>
            <a:ext cx="8794343" cy="364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5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055" t="56998" r="41915" b="26684"/>
          <a:stretch/>
        </p:blipFill>
        <p:spPr>
          <a:xfrm>
            <a:off x="2265528" y="2197289"/>
            <a:ext cx="9289347" cy="354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1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129" t="24626" r="34975" b="50697"/>
          <a:stretch/>
        </p:blipFill>
        <p:spPr>
          <a:xfrm>
            <a:off x="1815152" y="2333768"/>
            <a:ext cx="8080356" cy="363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203" t="47048" r="39976" b="34245"/>
          <a:stretch/>
        </p:blipFill>
        <p:spPr>
          <a:xfrm>
            <a:off x="1665027" y="2402005"/>
            <a:ext cx="8573510" cy="349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6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801" t="68939" r="38333" b="8242"/>
          <a:stretch/>
        </p:blipFill>
        <p:spPr>
          <a:xfrm>
            <a:off x="2033517" y="2661314"/>
            <a:ext cx="8026786" cy="383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Unit 4 Gallery Walk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Florida Atlantic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 Gallery Walk</dc:title>
  <dc:creator>boc-circdesk</dc:creator>
  <cp:lastModifiedBy>Amber Murphy</cp:lastModifiedBy>
  <cp:revision>2</cp:revision>
  <dcterms:created xsi:type="dcterms:W3CDTF">2019-10-14T23:58:47Z</dcterms:created>
  <dcterms:modified xsi:type="dcterms:W3CDTF">2019-10-15T10:53:30Z</dcterms:modified>
</cp:coreProperties>
</file>