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1" autoAdjust="0"/>
    <p:restoredTop sz="94660"/>
  </p:normalViewPr>
  <p:slideViewPr>
    <p:cSldViewPr snapToGrid="0">
      <p:cViewPr varScale="1">
        <p:scale>
          <a:sx n="75" d="100"/>
          <a:sy n="75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E1A75-4640-422E-835B-FB8FB74781F7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45000"/>
            <a:ext cx="5607050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7E5D4-1E0E-46CA-8FBF-0F3D289FF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67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&amp;</a:t>
            </a:r>
            <a:r>
              <a:rPr lang="en-US" baseline="0" dirty="0" smtClean="0"/>
              <a:t> 5/6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7E5D4-1E0E-46CA-8FBF-0F3D289FF4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65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7E5D4-1E0E-46CA-8FBF-0F3D289FF4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89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&amp;</a:t>
            </a:r>
            <a:r>
              <a:rPr lang="en-US" baseline="0" dirty="0" smtClean="0"/>
              <a:t> 17/18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7E5D4-1E0E-46CA-8FBF-0F3D289FF4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50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7E5D4-1E0E-46CA-8FBF-0F3D289FF4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1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7E5D4-1E0E-46CA-8FBF-0F3D289FF4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23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7E5D4-1E0E-46CA-8FBF-0F3D289FF4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84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B,D,E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7E5D4-1E0E-46CA-8FBF-0F3D289FF4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64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7E5D4-1E0E-46CA-8FBF-0F3D289FF4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61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907E-7077-4D6F-851A-8B0DCC6DC9A7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9224-6342-477E-851D-079C158EA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2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907E-7077-4D6F-851A-8B0DCC6DC9A7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9224-6342-477E-851D-079C158EA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74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907E-7077-4D6F-851A-8B0DCC6DC9A7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9224-6342-477E-851D-079C158EA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09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907E-7077-4D6F-851A-8B0DCC6DC9A7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9224-6342-477E-851D-079C158EA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58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907E-7077-4D6F-851A-8B0DCC6DC9A7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9224-6342-477E-851D-079C158EA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8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907E-7077-4D6F-851A-8B0DCC6DC9A7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9224-6342-477E-851D-079C158EA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907E-7077-4D6F-851A-8B0DCC6DC9A7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9224-6342-477E-851D-079C158EA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2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907E-7077-4D6F-851A-8B0DCC6DC9A7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9224-6342-477E-851D-079C158EA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20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907E-7077-4D6F-851A-8B0DCC6DC9A7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9224-6342-477E-851D-079C158EA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7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907E-7077-4D6F-851A-8B0DCC6DC9A7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9224-6342-477E-851D-079C158EA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43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907E-7077-4D6F-851A-8B0DCC6DC9A7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9224-6342-477E-851D-079C158EA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7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3907E-7077-4D6F-851A-8B0DCC6DC9A7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89224-6342-477E-851D-079C158EA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9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7 Gallery Walk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38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73680" y="1825625"/>
            <a:ext cx="653796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04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3040" y="1825625"/>
            <a:ext cx="9692640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2194560"/>
            <a:ext cx="62484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62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03120" y="1825625"/>
            <a:ext cx="8214359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55520" y="1825625"/>
            <a:ext cx="777240" cy="567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19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1520" y="1825625"/>
            <a:ext cx="989076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48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429384"/>
            <a:ext cx="10805160" cy="515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34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3480" y="1234440"/>
            <a:ext cx="961644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52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6871" y="1356359"/>
            <a:ext cx="11744319" cy="563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98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701040" y="685800"/>
                <a:ext cx="10652760" cy="5491163"/>
              </a:xfrm>
            </p:spPr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Savannah </a:t>
                </a:r>
                <a:r>
                  <a:rPr lang="en-US" dirty="0"/>
                  <a:t>and her sister made 6 quarts of lemonade. On Saturday, they sold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 quarts of lemonade. On Sunday, they sold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 quarts of lemonade. Savannah said they had close to one quarts left over. Is Savannah correct?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A. No, because 2 +2 = 4, so they have close to 3 quarts left over. </a:t>
                </a:r>
              </a:p>
              <a:p>
                <a:r>
                  <a:rPr lang="en-US" dirty="0"/>
                  <a:t>B. No, because 3 + 2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= 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so they have close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a quart left over.</a:t>
                </a:r>
              </a:p>
              <a:p>
                <a:r>
                  <a:rPr lang="en-US" dirty="0"/>
                  <a:t>C. Yes, because 3 + 2 = 5, so they have one quart left over. </a:t>
                </a:r>
              </a:p>
              <a:p>
                <a:r>
                  <a:rPr lang="en-US" dirty="0"/>
                  <a:t>D. Yes, because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+ 2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= 5, so they have one quart left.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1040" y="685800"/>
                <a:ext cx="10652760" cy="5491163"/>
              </a:xfrm>
              <a:blipFill rotWithShape="0">
                <a:blip r:embed="rId3"/>
                <a:stretch>
                  <a:fillRect l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495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55</Words>
  <Application>Microsoft Office PowerPoint</Application>
  <PresentationFormat>Widescreen</PresentationFormat>
  <Paragraphs>32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Office Theme</vt:lpstr>
      <vt:lpstr>Unit 7 Gallery Walk</vt:lpstr>
      <vt:lpstr> </vt:lpstr>
      <vt:lpstr>2.</vt:lpstr>
      <vt:lpstr>3. </vt:lpstr>
      <vt:lpstr>4.</vt:lpstr>
      <vt:lpstr>5. </vt:lpstr>
      <vt:lpstr>6. </vt:lpstr>
      <vt:lpstr>7. </vt:lpstr>
      <vt:lpstr>8.</vt:lpstr>
    </vt:vector>
  </TitlesOfParts>
  <Company>Franklin Academy Boynton Beach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 Gallery Walk</dc:title>
  <dc:creator>Erica Elsesser</dc:creator>
  <cp:lastModifiedBy>Amber Murphy</cp:lastModifiedBy>
  <cp:revision>6</cp:revision>
  <cp:lastPrinted>2019-12-18T13:00:55Z</cp:lastPrinted>
  <dcterms:created xsi:type="dcterms:W3CDTF">2019-12-12T18:12:00Z</dcterms:created>
  <dcterms:modified xsi:type="dcterms:W3CDTF">2019-12-18T13:16:46Z</dcterms:modified>
</cp:coreProperties>
</file>