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913-48B0-451E-BF76-BF38A0B02A4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4125-9C09-4C0B-8E3A-90560FB9A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7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913-48B0-451E-BF76-BF38A0B02A4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4125-9C09-4C0B-8E3A-90560FB9A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4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913-48B0-451E-BF76-BF38A0B02A4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4125-9C09-4C0B-8E3A-90560FB9A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95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913-48B0-451E-BF76-BF38A0B02A4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4125-9C09-4C0B-8E3A-90560FB9A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9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913-48B0-451E-BF76-BF38A0B02A4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4125-9C09-4C0B-8E3A-90560FB9A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0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913-48B0-451E-BF76-BF38A0B02A4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4125-9C09-4C0B-8E3A-90560FB9A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89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913-48B0-451E-BF76-BF38A0B02A4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4125-9C09-4C0B-8E3A-90560FB9A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0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913-48B0-451E-BF76-BF38A0B02A4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4125-9C09-4C0B-8E3A-90560FB9A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3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913-48B0-451E-BF76-BF38A0B02A4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4125-9C09-4C0B-8E3A-90560FB9A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913-48B0-451E-BF76-BF38A0B02A4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4125-9C09-4C0B-8E3A-90560FB9A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302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4913-48B0-451E-BF76-BF38A0B02A4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4125-9C09-4C0B-8E3A-90560FB9A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23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E4913-48B0-451E-BF76-BF38A0B02A4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74125-9C09-4C0B-8E3A-90560FB9A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3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3 Gallery Walk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53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What is the missing digit?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       759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X          8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___________</a:t>
            </a:r>
          </a:p>
          <a:p>
            <a:pPr marL="0" indent="0">
              <a:buNone/>
            </a:pPr>
            <a:r>
              <a:rPr lang="en-US" dirty="0"/>
              <a:t>   51,612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15440" y="2301240"/>
            <a:ext cx="182880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65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Jonathan collects a set of 467 stamps each year. After 65 years, how many stamps will he have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3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What is 862 x 36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54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</a:t>
            </a:r>
            <a:r>
              <a:rPr lang="en-US" dirty="0"/>
              <a:t>. Select all the expressions that show another way to multiply </a:t>
            </a:r>
            <a:r>
              <a:rPr lang="en-US" dirty="0" smtClean="0"/>
              <a:t>20 </a:t>
            </a:r>
            <a:r>
              <a:rPr lang="en-US" dirty="0"/>
              <a:t>X </a:t>
            </a:r>
            <a:r>
              <a:rPr lang="en-US" dirty="0" smtClean="0"/>
              <a:t>6,000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dirty="0" smtClean="0"/>
              <a:t>2 </a:t>
            </a:r>
            <a:r>
              <a:rPr lang="en-US" dirty="0"/>
              <a:t>x </a:t>
            </a:r>
            <a:r>
              <a:rPr lang="en-US" dirty="0" smtClean="0"/>
              <a:t>6 </a:t>
            </a:r>
            <a:r>
              <a:rPr lang="en-US" dirty="0"/>
              <a:t>x 10</a:t>
            </a:r>
            <a:r>
              <a:rPr lang="en-US" baseline="30000" dirty="0"/>
              <a:t>4         </a:t>
            </a:r>
            <a:r>
              <a:rPr lang="en-US" dirty="0"/>
              <a:t>  </a:t>
            </a:r>
            <a:endParaRPr lang="en-US" dirty="0" smtClean="0"/>
          </a:p>
          <a:p>
            <a:r>
              <a:rPr lang="en-US" dirty="0" smtClean="0"/>
              <a:t>B</a:t>
            </a:r>
            <a:r>
              <a:rPr lang="en-US" dirty="0"/>
              <a:t>. 2</a:t>
            </a:r>
            <a:r>
              <a:rPr lang="en-US" dirty="0" smtClean="0"/>
              <a:t> </a:t>
            </a:r>
            <a:r>
              <a:rPr lang="en-US" dirty="0"/>
              <a:t>x </a:t>
            </a:r>
            <a:r>
              <a:rPr lang="en-US" dirty="0" smtClean="0"/>
              <a:t>6 </a:t>
            </a:r>
            <a:r>
              <a:rPr lang="en-US" dirty="0"/>
              <a:t>x 10</a:t>
            </a:r>
            <a:r>
              <a:rPr lang="en-US" baseline="30000" dirty="0"/>
              <a:t>3 </a:t>
            </a:r>
            <a:r>
              <a:rPr lang="en-US" dirty="0"/>
              <a:t>             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en-US" dirty="0"/>
              <a:t>. </a:t>
            </a:r>
            <a:r>
              <a:rPr lang="en-US" dirty="0" smtClean="0"/>
              <a:t>20 </a:t>
            </a:r>
            <a:r>
              <a:rPr lang="en-US" dirty="0"/>
              <a:t>x </a:t>
            </a:r>
            <a:r>
              <a:rPr lang="en-US" dirty="0" smtClean="0"/>
              <a:t>6 </a:t>
            </a:r>
            <a:r>
              <a:rPr lang="en-US" dirty="0"/>
              <a:t>x 10</a:t>
            </a:r>
            <a:r>
              <a:rPr lang="en-US" baseline="30000" dirty="0"/>
              <a:t>2</a:t>
            </a:r>
            <a:r>
              <a:rPr lang="en-US" dirty="0"/>
              <a:t>               </a:t>
            </a:r>
            <a:endParaRPr lang="en-US" dirty="0" smtClean="0"/>
          </a:p>
          <a:p>
            <a:r>
              <a:rPr lang="en-US" dirty="0" smtClean="0"/>
              <a:t>D</a:t>
            </a:r>
            <a:r>
              <a:rPr lang="en-US" dirty="0"/>
              <a:t>. 2</a:t>
            </a:r>
            <a:r>
              <a:rPr lang="en-US" dirty="0" smtClean="0"/>
              <a:t>0 </a:t>
            </a:r>
            <a:r>
              <a:rPr lang="en-US" dirty="0"/>
              <a:t>x </a:t>
            </a:r>
            <a:r>
              <a:rPr lang="en-US" dirty="0" smtClean="0"/>
              <a:t>6 </a:t>
            </a:r>
            <a:r>
              <a:rPr lang="en-US" dirty="0"/>
              <a:t>x 10</a:t>
            </a:r>
            <a:r>
              <a:rPr lang="en-US" baseline="30000" dirty="0"/>
              <a:t>3                                         </a:t>
            </a:r>
            <a:endParaRPr lang="en-US" baseline="30000" dirty="0" smtClean="0"/>
          </a:p>
          <a:p>
            <a:r>
              <a:rPr lang="en-US" baseline="30000" dirty="0" smtClean="0"/>
              <a:t> </a:t>
            </a:r>
            <a:r>
              <a:rPr lang="en-US" dirty="0"/>
              <a:t>E. </a:t>
            </a:r>
            <a:r>
              <a:rPr lang="en-US" dirty="0" smtClean="0"/>
              <a:t>20 </a:t>
            </a:r>
            <a:r>
              <a:rPr lang="en-US" dirty="0"/>
              <a:t>x </a:t>
            </a:r>
            <a:r>
              <a:rPr lang="en-US" dirty="0" smtClean="0"/>
              <a:t>60 </a:t>
            </a:r>
            <a:r>
              <a:rPr lang="en-US" dirty="0"/>
              <a:t>x 10</a:t>
            </a:r>
            <a:r>
              <a:rPr lang="en-US" baseline="30000" dirty="0"/>
              <a:t>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082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Multiply 78 x 67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90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</a:t>
            </a:r>
            <a:r>
              <a:rPr lang="en-US" dirty="0"/>
              <a:t>Which expression is equivalent </a:t>
            </a:r>
            <a:r>
              <a:rPr lang="en-US"/>
              <a:t>to </a:t>
            </a:r>
            <a:r>
              <a:rPr lang="en-US" smtClean="0"/>
              <a:t>90,000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  </a:t>
            </a:r>
            <a:r>
              <a:rPr lang="en-US" dirty="0" smtClean="0"/>
              <a:t>90 </a:t>
            </a:r>
            <a:r>
              <a:rPr lang="en-US" dirty="0"/>
              <a:t>x10</a:t>
            </a:r>
            <a:r>
              <a:rPr lang="en-US" baseline="30000" dirty="0"/>
              <a:t>3 </a:t>
            </a:r>
            <a:r>
              <a:rPr lang="en-US" dirty="0"/>
              <a:t>     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</a:t>
            </a:r>
            <a:r>
              <a:rPr lang="en-US" dirty="0"/>
              <a:t>.  </a:t>
            </a:r>
            <a:r>
              <a:rPr lang="en-US" dirty="0" smtClean="0"/>
              <a:t>9 </a:t>
            </a:r>
            <a:r>
              <a:rPr lang="en-US" dirty="0"/>
              <a:t>x10</a:t>
            </a:r>
            <a:r>
              <a:rPr lang="en-US" baseline="30000" dirty="0"/>
              <a:t>4 </a:t>
            </a:r>
            <a:r>
              <a:rPr lang="en-US" dirty="0"/>
              <a:t>        		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</a:t>
            </a:r>
            <a:r>
              <a:rPr lang="en-US" dirty="0"/>
              <a:t>.  </a:t>
            </a:r>
            <a:r>
              <a:rPr lang="en-US" dirty="0" smtClean="0"/>
              <a:t>9,000 </a:t>
            </a:r>
            <a:r>
              <a:rPr lang="en-US" dirty="0"/>
              <a:t>x 10</a:t>
            </a:r>
            <a:r>
              <a:rPr lang="en-US" baseline="30000" dirty="0"/>
              <a:t>4 </a:t>
            </a:r>
            <a:r>
              <a:rPr lang="en-US" dirty="0"/>
              <a:t>    		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</a:t>
            </a:r>
            <a:r>
              <a:rPr lang="en-US" dirty="0"/>
              <a:t>.  </a:t>
            </a:r>
            <a:r>
              <a:rPr lang="en-US" dirty="0" smtClean="0"/>
              <a:t>90 </a:t>
            </a:r>
            <a:r>
              <a:rPr lang="en-US" dirty="0"/>
              <a:t>x 10</a:t>
            </a:r>
            <a:r>
              <a:rPr lang="en-US" baseline="30000" dirty="0"/>
              <a:t>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919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7. Make your own multiplication problem. Label the product, partial products, and factors.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44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Create and solve your own multiplication word problem.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86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2547</TotalTime>
  <Words>153</Words>
  <Application>Microsoft Office PowerPoint</Application>
  <PresentationFormat>Widescreen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Unit 3 Gallery Walk</vt:lpstr>
      <vt:lpstr>1. What is the missing digit?</vt:lpstr>
      <vt:lpstr>2. Jonathan collects a set of 467 stamps each year. After 65 years, how many stamps will he have ?</vt:lpstr>
      <vt:lpstr>3. What is 862 x 36 ?</vt:lpstr>
      <vt:lpstr>4. Select all the expressions that show another way to multiply 20 X 6,000 </vt:lpstr>
      <vt:lpstr>5. Multiply 78 x 67</vt:lpstr>
      <vt:lpstr>6. Which expression is equivalent to 90,000?</vt:lpstr>
      <vt:lpstr>7. Make your own multiplication problem. Label the product, partial products, and factors.</vt:lpstr>
      <vt:lpstr>8. Create and solve your own multiplication word problem. </vt:lpstr>
    </vt:vector>
  </TitlesOfParts>
  <Company>Franklin Academy Boynton Beach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Gallery Walk</dc:title>
  <dc:creator>Erica Elsesser</dc:creator>
  <cp:lastModifiedBy>Amber Murphy</cp:lastModifiedBy>
  <cp:revision>3</cp:revision>
  <cp:lastPrinted>2019-09-27T10:57:40Z</cp:lastPrinted>
  <dcterms:created xsi:type="dcterms:W3CDTF">2019-09-25T16:24:51Z</dcterms:created>
  <dcterms:modified xsi:type="dcterms:W3CDTF">2019-09-27T11:09:04Z</dcterms:modified>
</cp:coreProperties>
</file>