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A527-3EA3-4FFD-87C7-E6C72F2FF36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EBC-D6D3-4322-BABC-E8033B09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7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A527-3EA3-4FFD-87C7-E6C72F2FF36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EBC-D6D3-4322-BABC-E8033B09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7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A527-3EA3-4FFD-87C7-E6C72F2FF36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EBC-D6D3-4322-BABC-E8033B09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8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A527-3EA3-4FFD-87C7-E6C72F2FF36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EBC-D6D3-4322-BABC-E8033B09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5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A527-3EA3-4FFD-87C7-E6C72F2FF36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EBC-D6D3-4322-BABC-E8033B09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6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A527-3EA3-4FFD-87C7-E6C72F2FF36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EBC-D6D3-4322-BABC-E8033B09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3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A527-3EA3-4FFD-87C7-E6C72F2FF36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EBC-D6D3-4322-BABC-E8033B09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2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A527-3EA3-4FFD-87C7-E6C72F2FF36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EBC-D6D3-4322-BABC-E8033B09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8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A527-3EA3-4FFD-87C7-E6C72F2FF36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EBC-D6D3-4322-BABC-E8033B09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1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A527-3EA3-4FFD-87C7-E6C72F2FF36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EBC-D6D3-4322-BABC-E8033B09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4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A527-3EA3-4FFD-87C7-E6C72F2FF36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EBC-D6D3-4322-BABC-E8033B09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9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EA527-3EA3-4FFD-87C7-E6C72F2FF36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D3EBC-D6D3-4322-BABC-E8033B097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4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5 Gallery Walk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Select all the expressions that have a value of 45.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A. 1,035 ÷ 23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B. 380 ÷ 15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C. 456 ÷ 12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D. 765 ÷ 17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E. 680 ÷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6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What is the value of the expression? 3,984÷ 28?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9894"/>
          </a:xfrm>
        </p:spPr>
        <p:txBody>
          <a:bodyPr>
            <a:normAutofit/>
          </a:bodyPr>
          <a:lstStyle/>
          <a:p>
            <a:r>
              <a:rPr lang="en-US" dirty="0" smtClean="0"/>
              <a:t>3. Each of the 368 students attending the IB Learner Profile celebration gets a cupcake. Cupcakes come in packs of 12. How many packages of cupcakes does the school need in order to make sure every student gets a cupcakes?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4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9894"/>
          </a:xfrm>
        </p:spPr>
        <p:txBody>
          <a:bodyPr>
            <a:normAutofit/>
          </a:bodyPr>
          <a:lstStyle/>
          <a:p>
            <a:r>
              <a:rPr lang="en-US" dirty="0" smtClean="0"/>
              <a:t>4.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486" y="2081845"/>
            <a:ext cx="5637302" cy="324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21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26" y="2651761"/>
            <a:ext cx="9558452" cy="2485504"/>
          </a:xfrm>
        </p:spPr>
      </p:pic>
    </p:spTree>
    <p:extLst>
      <p:ext uri="{BB962C8B-B14F-4D97-AF65-F5344CB8AC3E}">
        <p14:creationId xmlns:p14="http://schemas.microsoft.com/office/powerpoint/2010/main" val="246376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258" y="1690688"/>
            <a:ext cx="5944545" cy="4351338"/>
          </a:xfrm>
        </p:spPr>
      </p:pic>
    </p:spTree>
    <p:extLst>
      <p:ext uri="{BB962C8B-B14F-4D97-AF65-F5344CB8AC3E}">
        <p14:creationId xmlns:p14="http://schemas.microsoft.com/office/powerpoint/2010/main" val="244660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61" y="2154226"/>
            <a:ext cx="9051142" cy="1694568"/>
          </a:xfrm>
        </p:spPr>
      </p:pic>
    </p:spTree>
    <p:extLst>
      <p:ext uri="{BB962C8B-B14F-4D97-AF65-F5344CB8AC3E}">
        <p14:creationId xmlns:p14="http://schemas.microsoft.com/office/powerpoint/2010/main" val="247791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A number divided by 62 has a quotient of 28 with a remainder of 20. What is the number?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A. 962</a:t>
            </a:r>
          </a:p>
          <a:p>
            <a:pPr marL="0" indent="0">
              <a:buNone/>
            </a:pPr>
            <a:r>
              <a:rPr lang="en-US" dirty="0" smtClean="0"/>
              <a:t>B.1854</a:t>
            </a:r>
          </a:p>
          <a:p>
            <a:pPr marL="0" indent="0">
              <a:buNone/>
            </a:pPr>
            <a:r>
              <a:rPr lang="en-US" dirty="0" smtClean="0"/>
              <a:t>C. 1746</a:t>
            </a:r>
          </a:p>
          <a:p>
            <a:pPr marL="0" indent="0">
              <a:buNone/>
            </a:pPr>
            <a:r>
              <a:rPr lang="en-US" dirty="0" smtClean="0"/>
              <a:t>D. 1756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1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141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Unit 5 Gallery Walk</vt:lpstr>
      <vt:lpstr>1. Select all the expressions that have a value of 45. </vt:lpstr>
      <vt:lpstr>2. What is the value of the expression? 3,984÷ 28?</vt:lpstr>
      <vt:lpstr>3. Each of the 368 students attending the IB Learner Profile celebration gets a cupcake. Cupcakes come in packs of 12. How many packages of cupcakes does the school need in order to make sure every student gets a cupcakes?</vt:lpstr>
      <vt:lpstr>4.     </vt:lpstr>
      <vt:lpstr>5. </vt:lpstr>
      <vt:lpstr>6. </vt:lpstr>
      <vt:lpstr>7.</vt:lpstr>
      <vt:lpstr>8. A number divided by 62 has a quotient of 28 with a remainder of 20. What is the number?</vt:lpstr>
    </vt:vector>
  </TitlesOfParts>
  <Company>Florida Atlantic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Gallery Walk</dc:title>
  <dc:creator>boc-circdesk</dc:creator>
  <cp:lastModifiedBy>Amber Murphy</cp:lastModifiedBy>
  <cp:revision>3</cp:revision>
  <dcterms:created xsi:type="dcterms:W3CDTF">2019-11-03T18:34:02Z</dcterms:created>
  <dcterms:modified xsi:type="dcterms:W3CDTF">2019-11-04T14:09:00Z</dcterms:modified>
</cp:coreProperties>
</file>