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0" r:id="rId4"/>
    <p:sldId id="259"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5" d="100"/>
          <a:sy n="75"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C678F1-7673-468A-B2E3-A634E831BA84}" type="datetimeFigureOut">
              <a:rPr lang="en-US" smtClean="0"/>
              <a:t>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0BBE60-2A80-4577-B90E-50F48C505813}" type="slidenum">
              <a:rPr lang="en-US" smtClean="0"/>
              <a:t>‹#›</a:t>
            </a:fld>
            <a:endParaRPr lang="en-US"/>
          </a:p>
        </p:txBody>
      </p:sp>
    </p:spTree>
    <p:extLst>
      <p:ext uri="{BB962C8B-B14F-4D97-AF65-F5344CB8AC3E}">
        <p14:creationId xmlns:p14="http://schemas.microsoft.com/office/powerpoint/2010/main" val="555945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CB0BBE60-2A80-4577-B90E-50F48C505813}" type="slidenum">
              <a:rPr lang="en-US" smtClean="0"/>
              <a:t>3</a:t>
            </a:fld>
            <a:endParaRPr lang="en-US"/>
          </a:p>
        </p:txBody>
      </p:sp>
    </p:spTree>
    <p:extLst>
      <p:ext uri="{BB962C8B-B14F-4D97-AF65-F5344CB8AC3E}">
        <p14:creationId xmlns:p14="http://schemas.microsoft.com/office/powerpoint/2010/main" val="2367351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a:t>
            </a:r>
            <a:endParaRPr lang="en-US" dirty="0"/>
          </a:p>
        </p:txBody>
      </p:sp>
      <p:sp>
        <p:nvSpPr>
          <p:cNvPr id="4" name="Slide Number Placeholder 3"/>
          <p:cNvSpPr>
            <a:spLocks noGrp="1"/>
          </p:cNvSpPr>
          <p:nvPr>
            <p:ph type="sldNum" sz="quarter" idx="10"/>
          </p:nvPr>
        </p:nvSpPr>
        <p:spPr/>
        <p:txBody>
          <a:bodyPr/>
          <a:lstStyle/>
          <a:p>
            <a:fld id="{CB0BBE60-2A80-4577-B90E-50F48C505813}" type="slidenum">
              <a:rPr lang="en-US" smtClean="0"/>
              <a:t>4</a:t>
            </a:fld>
            <a:endParaRPr lang="en-US"/>
          </a:p>
        </p:txBody>
      </p:sp>
    </p:spTree>
    <p:extLst>
      <p:ext uri="{BB962C8B-B14F-4D97-AF65-F5344CB8AC3E}">
        <p14:creationId xmlns:p14="http://schemas.microsoft.com/office/powerpoint/2010/main" val="2026731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CB0BBE60-2A80-4577-B90E-50F48C505813}" type="slidenum">
              <a:rPr lang="en-US" smtClean="0"/>
              <a:t>5</a:t>
            </a:fld>
            <a:endParaRPr lang="en-US"/>
          </a:p>
        </p:txBody>
      </p:sp>
    </p:spTree>
    <p:extLst>
      <p:ext uri="{BB962C8B-B14F-4D97-AF65-F5344CB8AC3E}">
        <p14:creationId xmlns:p14="http://schemas.microsoft.com/office/powerpoint/2010/main" val="918711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CB0BBE60-2A80-4577-B90E-50F48C505813}" type="slidenum">
              <a:rPr lang="en-US" smtClean="0"/>
              <a:t>6</a:t>
            </a:fld>
            <a:endParaRPr lang="en-US"/>
          </a:p>
        </p:txBody>
      </p:sp>
    </p:spTree>
    <p:extLst>
      <p:ext uri="{BB962C8B-B14F-4D97-AF65-F5344CB8AC3E}">
        <p14:creationId xmlns:p14="http://schemas.microsoft.com/office/powerpoint/2010/main" val="2886991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1.97</a:t>
            </a:r>
            <a:endParaRPr lang="en-US" dirty="0"/>
          </a:p>
        </p:txBody>
      </p:sp>
      <p:sp>
        <p:nvSpPr>
          <p:cNvPr id="4" name="Slide Number Placeholder 3"/>
          <p:cNvSpPr>
            <a:spLocks noGrp="1"/>
          </p:cNvSpPr>
          <p:nvPr>
            <p:ph type="sldNum" sz="quarter" idx="10"/>
          </p:nvPr>
        </p:nvSpPr>
        <p:spPr/>
        <p:txBody>
          <a:bodyPr/>
          <a:lstStyle/>
          <a:p>
            <a:fld id="{CB0BBE60-2A80-4577-B90E-50F48C505813}" type="slidenum">
              <a:rPr lang="en-US" smtClean="0"/>
              <a:t>7</a:t>
            </a:fld>
            <a:endParaRPr lang="en-US"/>
          </a:p>
        </p:txBody>
      </p:sp>
    </p:spTree>
    <p:extLst>
      <p:ext uri="{BB962C8B-B14F-4D97-AF65-F5344CB8AC3E}">
        <p14:creationId xmlns:p14="http://schemas.microsoft.com/office/powerpoint/2010/main" val="1343975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CB0BBE60-2A80-4577-B90E-50F48C505813}" type="slidenum">
              <a:rPr lang="en-US" smtClean="0"/>
              <a:t>8</a:t>
            </a:fld>
            <a:endParaRPr lang="en-US"/>
          </a:p>
        </p:txBody>
      </p:sp>
    </p:spTree>
    <p:extLst>
      <p:ext uri="{BB962C8B-B14F-4D97-AF65-F5344CB8AC3E}">
        <p14:creationId xmlns:p14="http://schemas.microsoft.com/office/powerpoint/2010/main" val="3916480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2888A3-B0C5-4281-A3F0-1A19018E5EAD}"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315494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88A3-B0C5-4281-A3F0-1A19018E5EAD}"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3476546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88A3-B0C5-4281-A3F0-1A19018E5EAD}"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76281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888A3-B0C5-4281-A3F0-1A19018E5EAD}"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40298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2888A3-B0C5-4281-A3F0-1A19018E5EAD}"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3092705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2888A3-B0C5-4281-A3F0-1A19018E5EAD}"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2762740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2888A3-B0C5-4281-A3F0-1A19018E5EAD}"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148091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2888A3-B0C5-4281-A3F0-1A19018E5EAD}"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65206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888A3-B0C5-4281-A3F0-1A19018E5EAD}"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358504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888A3-B0C5-4281-A3F0-1A19018E5EAD}"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195607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888A3-B0C5-4281-A3F0-1A19018E5EAD}"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F6225-EE67-40DD-9B4F-64A19F58B4A0}" type="slidenum">
              <a:rPr lang="en-US" smtClean="0"/>
              <a:t>‹#›</a:t>
            </a:fld>
            <a:endParaRPr lang="en-US"/>
          </a:p>
        </p:txBody>
      </p:sp>
    </p:spTree>
    <p:extLst>
      <p:ext uri="{BB962C8B-B14F-4D97-AF65-F5344CB8AC3E}">
        <p14:creationId xmlns:p14="http://schemas.microsoft.com/office/powerpoint/2010/main" val="385219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888A3-B0C5-4281-A3F0-1A19018E5EAD}" type="datetimeFigureOut">
              <a:rPr lang="en-US" smtClean="0"/>
              <a:t>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F6225-EE67-40DD-9B4F-64A19F58B4A0}" type="slidenum">
              <a:rPr lang="en-US" smtClean="0"/>
              <a:t>‹#›</a:t>
            </a:fld>
            <a:endParaRPr lang="en-US"/>
          </a:p>
        </p:txBody>
      </p:sp>
    </p:spTree>
    <p:extLst>
      <p:ext uri="{BB962C8B-B14F-4D97-AF65-F5344CB8AC3E}">
        <p14:creationId xmlns:p14="http://schemas.microsoft.com/office/powerpoint/2010/main" val="768587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6 Gallery Walk</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3500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2584137"/>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1. Explain how when dividing a decimal by 10</a:t>
            </a:r>
            <a:r>
              <a:rPr lang="en-US" baseline="30000" dirty="0" smtClean="0"/>
              <a:t>3</a:t>
            </a:r>
            <a:r>
              <a:rPr lang="en-US" dirty="0" smtClean="0"/>
              <a:t> how each digit in the decimal moves. Give an example.</a:t>
            </a:r>
            <a:br>
              <a:rPr lang="en-US" dirty="0" smtClean="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1334973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2. What is the same as finding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1</m:t>
                        </m:r>
                      </m:num>
                      <m:den>
                        <m:r>
                          <a:rPr lang="en-US" b="0" i="1" dirty="0" smtClean="0">
                            <a:latin typeface="Cambria Math" panose="02040503050406030204" pitchFamily="18" charset="0"/>
                          </a:rPr>
                          <m:t>10</m:t>
                        </m:r>
                      </m:den>
                    </m:f>
                  </m:oMath>
                </a14:m>
                <a:r>
                  <a:rPr lang="en-US" dirty="0" smtClean="0"/>
                  <a:t> of the value of 3.4?</a:t>
                </a:r>
                <a:br>
                  <a:rPr lang="en-US" dirty="0" smtClean="0"/>
                </a:br>
                <a:r>
                  <a:rPr lang="en-US" dirty="0"/>
                  <a:t/>
                </a:r>
                <a:br>
                  <a:rPr lang="en-US" dirty="0"/>
                </a:b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3"/>
                <a:stretch>
                  <a:fillRect l="-2087" t="-6912" b="-2350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514350" indent="-514350">
                  <a:buAutoNum type="alphaUcPeriod"/>
                </a:pPr>
                <a:r>
                  <a:rPr lang="en-US" dirty="0" smtClean="0"/>
                  <a:t>dividing 3.4 by 10</a:t>
                </a:r>
              </a:p>
              <a:p>
                <a:pPr marL="514350" indent="-514350">
                  <a:buAutoNum type="alphaUcPeriod"/>
                </a:pPr>
                <a:endParaRPr lang="en-US" dirty="0" smtClean="0"/>
              </a:p>
              <a:p>
                <a:pPr marL="0" indent="0">
                  <a:buNone/>
                </a:pPr>
                <a:r>
                  <a:rPr lang="en-US" dirty="0" smtClean="0"/>
                  <a:t>B dividing 3.4 by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1</m:t>
                        </m:r>
                      </m:num>
                      <m:den>
                        <m:r>
                          <a:rPr lang="en-US" b="0" i="1" dirty="0" smtClean="0">
                            <a:latin typeface="Cambria Math" panose="02040503050406030204" pitchFamily="18" charset="0"/>
                          </a:rPr>
                          <m:t>10</m:t>
                        </m:r>
                      </m:den>
                    </m:f>
                  </m:oMath>
                </a14:m>
                <a:endParaRPr lang="en-US" dirty="0" smtClean="0"/>
              </a:p>
              <a:p>
                <a:pPr marL="0" indent="0">
                  <a:buNone/>
                </a:pPr>
                <a:endParaRPr lang="en-US" dirty="0" smtClean="0"/>
              </a:p>
              <a:p>
                <a:pPr marL="0" indent="0">
                  <a:buNone/>
                </a:pPr>
                <a:r>
                  <a:rPr lang="en-US" dirty="0" smtClean="0"/>
                  <a:t>C. Dividing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1</m:t>
                        </m:r>
                      </m:num>
                      <m:den>
                        <m:r>
                          <a:rPr lang="en-US" b="0" i="1" dirty="0" smtClean="0">
                            <a:latin typeface="Cambria Math" panose="02040503050406030204" pitchFamily="18" charset="0"/>
                          </a:rPr>
                          <m:t>10</m:t>
                        </m:r>
                      </m:den>
                    </m:f>
                  </m:oMath>
                </a14:m>
                <a:r>
                  <a:rPr lang="en-US" dirty="0" smtClean="0"/>
                  <a:t> by 3.4</a:t>
                </a:r>
              </a:p>
              <a:p>
                <a:pPr marL="0" indent="0">
                  <a:buNone/>
                </a:pPr>
                <a:endParaRPr lang="en-US" dirty="0" smtClean="0"/>
              </a:p>
              <a:p>
                <a:pPr marL="0" indent="0">
                  <a:buNone/>
                </a:pPr>
                <a:r>
                  <a:rPr lang="en-US" dirty="0" smtClean="0"/>
                  <a:t>D. Dividing 10 by 3.4</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4"/>
                <a:stretch>
                  <a:fillRect l="-1217" t="-2381"/>
                </a:stretch>
              </a:blipFill>
            </p:spPr>
            <p:txBody>
              <a:bodyPr/>
              <a:lstStyle/>
              <a:p>
                <a:r>
                  <a:rPr lang="en-US">
                    <a:noFill/>
                  </a:rPr>
                  <a:t> </a:t>
                </a:r>
              </a:p>
            </p:txBody>
          </p:sp>
        </mc:Fallback>
      </mc:AlternateContent>
    </p:spTree>
    <p:extLst>
      <p:ext uri="{BB962C8B-B14F-4D97-AF65-F5344CB8AC3E}">
        <p14:creationId xmlns:p14="http://schemas.microsoft.com/office/powerpoint/2010/main" val="3783614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srcRect l="20787" t="27993" r="35462" b="20599"/>
          <a:stretch/>
        </p:blipFill>
        <p:spPr>
          <a:xfrm>
            <a:off x="2279560" y="1027906"/>
            <a:ext cx="8304756" cy="5486399"/>
          </a:xfrm>
          <a:prstGeom prst="rect">
            <a:avLst/>
          </a:prstGeom>
        </p:spPr>
      </p:pic>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3054554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65264" y="2009105"/>
            <a:ext cx="11661472" cy="3754641"/>
          </a:xfrm>
          <a:prstGeom prst="rect">
            <a:avLst/>
          </a:prstGeom>
        </p:spPr>
      </p:pic>
      <p:sp>
        <p:nvSpPr>
          <p:cNvPr id="2" name="Title 1"/>
          <p:cNvSpPr>
            <a:spLocks noGrp="1"/>
          </p:cNvSpPr>
          <p:nvPr>
            <p:ph type="title"/>
          </p:nvPr>
        </p:nvSpPr>
        <p:spPr/>
        <p:txBody>
          <a:bodyPr/>
          <a:lstStyle/>
          <a:p>
            <a:r>
              <a:rPr lang="en-US" dirty="0" smtClean="0"/>
              <a:t>4. </a:t>
            </a:r>
            <a:endParaRPr lang="en-US" dirty="0"/>
          </a:p>
        </p:txBody>
      </p:sp>
    </p:spTree>
    <p:extLst>
      <p:ext uri="{BB962C8B-B14F-4D97-AF65-F5344CB8AC3E}">
        <p14:creationId xmlns:p14="http://schemas.microsoft.com/office/powerpoint/2010/main" val="167944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If each          was replaced with 10, which </a:t>
            </a:r>
            <a:br>
              <a:rPr lang="en-US" dirty="0" smtClean="0"/>
            </a:br>
            <a:r>
              <a:rPr lang="en-US" dirty="0"/>
              <a:t/>
            </a:r>
            <a:br>
              <a:rPr lang="en-US" dirty="0"/>
            </a:br>
            <a:r>
              <a:rPr lang="en-US" dirty="0" smtClean="0"/>
              <a:t>equation would be true?</a:t>
            </a:r>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838200" y="1781321"/>
                <a:ext cx="10515600" cy="4351338"/>
              </a:xfrm>
            </p:spPr>
            <p:txBody>
              <a:bodyPr/>
              <a:lstStyle/>
              <a:p>
                <a:pPr marL="514350" indent="-514350">
                  <a:buAutoNum type="alphaUcPeriod"/>
                </a:pPr>
                <a:r>
                  <a:rPr lang="en-US" dirty="0" smtClean="0"/>
                  <a:t>.75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=75  </m:t>
                    </m:r>
                  </m:oMath>
                </a14:m>
                <a:endParaRPr lang="en-US" dirty="0" smtClean="0"/>
              </a:p>
              <a:p>
                <a:pPr marL="514350" indent="-514350">
                  <a:buAutoNum type="alphaUcPeriod"/>
                </a:pPr>
                <a:endParaRPr lang="en-US" dirty="0"/>
              </a:p>
              <a:p>
                <a:pPr marL="514350" indent="-514350">
                  <a:buFont typeface="Arial" panose="020B0604020202020204" pitchFamily="34" charset="0"/>
                  <a:buAutoNum type="alphaUcPeriod"/>
                </a:pPr>
                <a:r>
                  <a:rPr lang="en-US" dirty="0" smtClean="0"/>
                  <a:t>.75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=7.5  </m:t>
                    </m:r>
                  </m:oMath>
                </a14:m>
                <a:endParaRPr lang="en-US" dirty="0" smtClean="0"/>
              </a:p>
              <a:p>
                <a:pPr marL="514350" indent="-514350">
                  <a:buFont typeface="Arial" panose="020B0604020202020204" pitchFamily="34" charset="0"/>
                  <a:buAutoNum type="alphaUcPeriod"/>
                </a:pPr>
                <a:endParaRPr lang="en-US" dirty="0"/>
              </a:p>
              <a:p>
                <a:pPr marL="514350" indent="-514350">
                  <a:buFont typeface="Arial" panose="020B0604020202020204" pitchFamily="34" charset="0"/>
                  <a:buAutoNum type="alphaUcPeriod"/>
                </a:pPr>
                <a:r>
                  <a:rPr lang="en-US" dirty="0" smtClean="0"/>
                  <a:t>.75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=.075  </m:t>
                    </m:r>
                  </m:oMath>
                </a14:m>
                <a:endParaRPr lang="en-US" dirty="0" smtClean="0"/>
              </a:p>
              <a:p>
                <a:pPr marL="514350" indent="-514350">
                  <a:buFont typeface="Arial" panose="020B0604020202020204" pitchFamily="34" charset="0"/>
                  <a:buAutoNum type="alphaUcPeriod"/>
                </a:pPr>
                <a:endParaRPr lang="en-US" dirty="0"/>
              </a:p>
              <a:p>
                <a:pPr marL="514350" indent="-514350">
                  <a:buFont typeface="Arial" panose="020B0604020202020204" pitchFamily="34" charset="0"/>
                  <a:buAutoNum type="alphaUcPeriod"/>
                </a:pPr>
                <a:r>
                  <a:rPr lang="en-US" dirty="0" smtClean="0"/>
                  <a:t>.75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=750</m:t>
                    </m:r>
                  </m:oMath>
                </a14:m>
                <a:endParaRPr lang="en-US" dirty="0" smtClean="0"/>
              </a:p>
              <a:p>
                <a:pPr marL="514350" indent="-514350">
                  <a:buFont typeface="Arial" panose="020B0604020202020204" pitchFamily="34" charset="0"/>
                  <a:buAutoNum type="alphaUcPeriod"/>
                </a:pPr>
                <a:endParaRPr lang="en-US" dirty="0" smtClean="0"/>
              </a:p>
              <a:p>
                <a:pPr marL="0" indent="0">
                  <a:buNone/>
                </a:pPr>
                <a:endParaRPr lang="en-US" dirty="0" smtClean="0"/>
              </a:p>
              <a:p>
                <a:pPr marL="514350" indent="-514350">
                  <a:buFont typeface="Arial" panose="020B0604020202020204" pitchFamily="34" charset="0"/>
                  <a:buAutoNum type="alphaUcPeriod"/>
                </a:pPr>
                <a:endParaRPr lang="en-US" dirty="0" smtClean="0"/>
              </a:p>
              <a:p>
                <a:pPr marL="514350" indent="-514350">
                  <a:buAutoNum type="alphaUcPeriod"/>
                </a:pPr>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838200" y="1781321"/>
                <a:ext cx="10515600" cy="4351338"/>
              </a:xfrm>
              <a:blipFill rotWithShape="0">
                <a:blip r:embed="rId3"/>
                <a:stretch>
                  <a:fillRect l="-1217" t="-2521"/>
                </a:stretch>
              </a:blipFill>
            </p:spPr>
            <p:txBody>
              <a:bodyPr/>
              <a:lstStyle/>
              <a:p>
                <a:r>
                  <a:rPr lang="en-US">
                    <a:noFill/>
                  </a:rPr>
                  <a:t> </a:t>
                </a:r>
              </a:p>
            </p:txBody>
          </p:sp>
        </mc:Fallback>
      </mc:AlternateContent>
      <p:sp>
        <p:nvSpPr>
          <p:cNvPr id="3" name="Rectangle 2"/>
          <p:cNvSpPr/>
          <p:nvPr/>
        </p:nvSpPr>
        <p:spPr>
          <a:xfrm>
            <a:off x="2962141" y="274492"/>
            <a:ext cx="811369" cy="502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51656" y="1781321"/>
            <a:ext cx="811369" cy="502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316051" y="2861805"/>
            <a:ext cx="811369" cy="502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16051" y="3799816"/>
            <a:ext cx="811369" cy="502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316050" y="4737827"/>
            <a:ext cx="811369" cy="502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554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6. Dave loves to ride his bike afterschool. He rode 9.85 miles last week. He rode the same distance each of the five days. How many miles did Dave ride his bike each day?</a:t>
            </a:r>
            <a:endParaRPr lang="en-US" dirty="0"/>
          </a:p>
        </p:txBody>
      </p:sp>
    </p:spTree>
    <p:extLst>
      <p:ext uri="{BB962C8B-B14F-4D97-AF65-F5344CB8AC3E}">
        <p14:creationId xmlns:p14="http://schemas.microsoft.com/office/powerpoint/2010/main" val="1930667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The numbers below follow a place value pattern. What is the next number in the pattern?</a:t>
            </a:r>
            <a:endParaRPr lang="en-US" dirty="0"/>
          </a:p>
        </p:txBody>
      </p:sp>
      <p:sp>
        <p:nvSpPr>
          <p:cNvPr id="3" name="Content Placeholder 2"/>
          <p:cNvSpPr>
            <a:spLocks noGrp="1"/>
          </p:cNvSpPr>
          <p:nvPr>
            <p:ph idx="1"/>
          </p:nvPr>
        </p:nvSpPr>
        <p:spPr/>
        <p:txBody>
          <a:bodyPr/>
          <a:lstStyle/>
          <a:p>
            <a:pPr marL="0" indent="0" algn="ctr">
              <a:buNone/>
            </a:pPr>
            <a:r>
              <a:rPr lang="en-US" dirty="0" smtClean="0"/>
              <a:t>300       30      3        ?</a:t>
            </a:r>
            <a:endParaRPr lang="en-US" dirty="0"/>
          </a:p>
        </p:txBody>
      </p:sp>
    </p:spTree>
    <p:extLst>
      <p:ext uri="{BB962C8B-B14F-4D97-AF65-F5344CB8AC3E}">
        <p14:creationId xmlns:p14="http://schemas.microsoft.com/office/powerpoint/2010/main" val="2779567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endParaRPr lang="en-US" dirty="0"/>
          </a:p>
        </p:txBody>
      </p:sp>
      <p:pic>
        <p:nvPicPr>
          <p:cNvPr id="4" name="Content Placeholder 3"/>
          <p:cNvPicPr>
            <a:picLocks noGrp="1" noChangeAspect="1"/>
          </p:cNvPicPr>
          <p:nvPr>
            <p:ph idx="1"/>
          </p:nvPr>
        </p:nvPicPr>
        <p:blipFill>
          <a:blip r:embed="rId2"/>
          <a:stretch>
            <a:fillRect/>
          </a:stretch>
        </p:blipFill>
        <p:spPr>
          <a:xfrm>
            <a:off x="645017" y="1486592"/>
            <a:ext cx="10515600" cy="4256672"/>
          </a:xfrm>
          <a:prstGeom prst="rect">
            <a:avLst/>
          </a:prstGeom>
        </p:spPr>
      </p:pic>
    </p:spTree>
    <p:extLst>
      <p:ext uri="{BB962C8B-B14F-4D97-AF65-F5344CB8AC3E}">
        <p14:creationId xmlns:p14="http://schemas.microsoft.com/office/powerpoint/2010/main" val="3853263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84</Words>
  <Application>Microsoft Office PowerPoint</Application>
  <PresentationFormat>Widescreen</PresentationFormat>
  <Paragraphs>37</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Office Theme</vt:lpstr>
      <vt:lpstr>Unit 6 Gallery Walk</vt:lpstr>
      <vt:lpstr>        1. Explain how when dividing a decimal by 103 how each digit in the decimal moves. Give an example.   </vt:lpstr>
      <vt:lpstr>  2. What is the same as finding 1/10 of the value of 3.4?  </vt:lpstr>
      <vt:lpstr>PowerPoint Presentation</vt:lpstr>
      <vt:lpstr>4. </vt:lpstr>
      <vt:lpstr>5. If each          was replaced with 10, which   equation would be true?</vt:lpstr>
      <vt:lpstr>  6. Dave loves to ride his bike afterschool. He rode 9.85 miles last week. He rode the same distance each of the five days. How many miles did Dave ride his bike each day?</vt:lpstr>
      <vt:lpstr>7. The numbers below follow a place value pattern. What is the next number in the pattern?</vt:lpstr>
      <vt:lpstr>8. </vt:lpstr>
    </vt:vector>
  </TitlesOfParts>
  <Company>Franklin Academy Boynton Beach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Gallery Walk</dc:title>
  <dc:creator>Erica Elsesser</dc:creator>
  <cp:lastModifiedBy>Amber Murphy</cp:lastModifiedBy>
  <cp:revision>6</cp:revision>
  <dcterms:created xsi:type="dcterms:W3CDTF">2019-11-18T19:32:39Z</dcterms:created>
  <dcterms:modified xsi:type="dcterms:W3CDTF">2019-12-02T17:57:31Z</dcterms:modified>
</cp:coreProperties>
</file>